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57" r:id="rId4"/>
    <p:sldId id="258" r:id="rId5"/>
    <p:sldId id="260" r:id="rId6"/>
    <p:sldId id="261" r:id="rId7"/>
    <p:sldId id="264" r:id="rId8"/>
    <p:sldId id="262" r:id="rId9"/>
    <p:sldId id="263" r:id="rId10"/>
    <p:sldId id="266" r:id="rId11"/>
    <p:sldId id="25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F80E719-773C-4E4A-89B4-5DB4EA750EDC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C40D0F2-70BA-428A-9405-CDBA0CC89D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E719-773C-4E4A-89B4-5DB4EA750EDC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0D0F2-70BA-428A-9405-CDBA0CC89D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E719-773C-4E4A-89B4-5DB4EA750EDC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0D0F2-70BA-428A-9405-CDBA0CC89D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F80E719-773C-4E4A-89B4-5DB4EA750EDC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0D0F2-70BA-428A-9405-CDBA0CC89D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F80E719-773C-4E4A-89B4-5DB4EA750EDC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C40D0F2-70BA-428A-9405-CDBA0CC89D4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F80E719-773C-4E4A-89B4-5DB4EA750EDC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C40D0F2-70BA-428A-9405-CDBA0CC89D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F80E719-773C-4E4A-89B4-5DB4EA750EDC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C40D0F2-70BA-428A-9405-CDBA0CC89D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E719-773C-4E4A-89B4-5DB4EA750EDC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0D0F2-70BA-428A-9405-CDBA0CC89D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F80E719-773C-4E4A-89B4-5DB4EA750EDC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C40D0F2-70BA-428A-9405-CDBA0CC89D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F80E719-773C-4E4A-89B4-5DB4EA750EDC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C40D0F2-70BA-428A-9405-CDBA0CC89D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F80E719-773C-4E4A-89B4-5DB4EA750EDC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C40D0F2-70BA-428A-9405-CDBA0CC89D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F80E719-773C-4E4A-89B4-5DB4EA750EDC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C40D0F2-70BA-428A-9405-CDBA0CC89D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topedia.com/items/flickr-1350774613" TargetMode="External"/><Relationship Id="rId2" Type="http://schemas.openxmlformats.org/officeDocument/2006/relationships/hyperlink" Target="http://static.ccom-cdn.com/blog/wp-content/uploads/2010/11/collge-students-on-campus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heapple.monster.com/benefits/articles/8742-powerful-quotes-for-teachers-printer-friendly-version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firesidebookchat.podbean.com/2011/05/16/the-outsiders-by-s-e-hinton-a-book-review-by-nick/" TargetMode="External"/><Relationship Id="rId2" Type="http://schemas.openxmlformats.org/officeDocument/2006/relationships/hyperlink" Target="http://www.schooltube.com/video/635355e298c8437bb6ac/The-Hunger-Games-Book-Trailer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si.edu/distance/bdt.htm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beloit.edu/mindset/2015/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NLlGopyXT_g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ositivedv8r.files.wordpress.com/2010/10/pencil-metaphor.png" TargetMode="External"/><Relationship Id="rId2" Type="http://schemas.openxmlformats.org/officeDocument/2006/relationships/hyperlink" Target="http://www.valuebasedmanagement.net/methods_rogers_innovation_adoption_curve.html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Digital </a:t>
            </a:r>
            <a:r>
              <a:rPr lang="en-US" dirty="0" smtClean="0"/>
              <a:t>Literacy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Spring 2012</a:t>
            </a:r>
          </a:p>
          <a:p>
            <a:r>
              <a:rPr lang="en-US" dirty="0" smtClean="0"/>
              <a:t>Mary Melaugh, Carla Fitzgerald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99032"/>
          </a:xfrm>
        </p:spPr>
        <p:txBody>
          <a:bodyPr/>
          <a:lstStyle/>
          <a:p>
            <a:r>
              <a:rPr lang="en-US" dirty="0" smtClean="0"/>
              <a:t>How do you learn best?</a:t>
            </a:r>
            <a:endParaRPr lang="en-US" dirty="0"/>
          </a:p>
        </p:txBody>
      </p:sp>
      <p:pic>
        <p:nvPicPr>
          <p:cNvPr id="1026" name="Picture 2" descr="http://www.best-career-match.com/images/multiple-intelligences-lrg-to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219200"/>
            <a:ext cx="4895850" cy="53392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04800"/>
            <a:ext cx="5257800" cy="1399032"/>
          </a:xfrm>
        </p:spPr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400" dirty="0" smtClean="0"/>
              <a:t>Credit Cards on Campus. 11 Nov. 2010. Credit.com  Web. 15 Sept. 2011. &lt;</a:t>
            </a:r>
            <a:r>
              <a:rPr lang="en-US" sz="1400" dirty="0" smtClean="0">
                <a:hlinkClick r:id="rId2"/>
              </a:rPr>
              <a:t>http://static.ccom-cdn.com/blog/wp-content/uploads/2010/11/collge-students-on-campus.png</a:t>
            </a:r>
            <a:r>
              <a:rPr lang="en-US" sz="1400" dirty="0" smtClean="0"/>
              <a:t>&gt; .</a:t>
            </a:r>
          </a:p>
          <a:p>
            <a:pPr>
              <a:buNone/>
            </a:pPr>
            <a:r>
              <a:rPr lang="en-US" sz="1400" dirty="0" err="1" smtClean="0"/>
              <a:t>Fotopedia</a:t>
            </a:r>
            <a:r>
              <a:rPr lang="en-US" sz="1400" dirty="0" smtClean="0"/>
              <a:t>. Web.  15 Sept. 2011. &lt;</a:t>
            </a:r>
            <a:r>
              <a:rPr lang="en-US" sz="1400" dirty="0" smtClean="0">
                <a:hlinkClick r:id="rId3"/>
              </a:rPr>
              <a:t>http://www.fotopedia.com/items/flickr-1350774613</a:t>
            </a:r>
            <a:r>
              <a:rPr lang="en-US" sz="1400" dirty="0" smtClean="0"/>
              <a:t> &gt;.</a:t>
            </a:r>
          </a:p>
          <a:p>
            <a:pPr>
              <a:buNone/>
            </a:pPr>
            <a:r>
              <a:rPr lang="en-US" sz="1400" dirty="0" smtClean="0"/>
              <a:t>Powerful Quotes for Teachers. The Apple. Web. 15 Sept. 2011. &lt;</a:t>
            </a:r>
            <a:r>
              <a:rPr lang="en-US" sz="1400" dirty="0" smtClean="0">
                <a:hlinkClick r:id="rId4"/>
              </a:rPr>
              <a:t>http://theapple.monster.com/benefits/articles/8742-powerful-quotes-for-teachers-printer-friendly-version</a:t>
            </a:r>
            <a:r>
              <a:rPr lang="en-US" sz="1400" dirty="0" smtClean="0"/>
              <a:t>&gt; .</a:t>
            </a:r>
          </a:p>
          <a:p>
            <a:pPr>
              <a:buNone/>
            </a:pP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Digital Literacy?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7848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400" dirty="0" smtClean="0"/>
              <a:t>“Digital literacy is the ability to locate, organize, understand, evaluate, and analyze information using digital technology. It involves a working knowledge of current high-technology, and an understanding of how it can be used.”  -Wikipedia</a:t>
            </a:r>
            <a:endParaRPr lang="en-US" sz="3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85800" y="3810000"/>
            <a:ext cx="7848600" cy="25145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i="1" dirty="0" smtClean="0"/>
              <a:t>If we teach today’s students as we taught yesterday’s, we rob them of tomorrow. 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dirty="0" smtClean="0"/>
              <a:t>John Dewey </a:t>
            </a:r>
            <a:endParaRPr lang="en-US" sz="3600" dirty="0"/>
          </a:p>
        </p:txBody>
      </p:sp>
      <p:pic>
        <p:nvPicPr>
          <p:cNvPr id="6" name="Content Placeholder 5" descr="shutterstock_3387529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286000" y="533400"/>
            <a:ext cx="3942292" cy="29567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world is changing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Burlington High School – </a:t>
            </a:r>
            <a:r>
              <a:rPr lang="en-US" dirty="0" err="1" smtClean="0"/>
              <a:t>iPads</a:t>
            </a:r>
            <a:endParaRPr lang="en-US" dirty="0" smtClean="0"/>
          </a:p>
          <a:p>
            <a:r>
              <a:rPr lang="en-US" dirty="0" smtClean="0"/>
              <a:t>Book Reports / </a:t>
            </a:r>
            <a:r>
              <a:rPr lang="en-US" dirty="0" smtClean="0">
                <a:hlinkClick r:id="rId2"/>
              </a:rPr>
              <a:t>Book Trailers </a:t>
            </a:r>
            <a:endParaRPr lang="en-US" dirty="0" smtClean="0"/>
          </a:p>
          <a:p>
            <a:r>
              <a:rPr lang="en-US" dirty="0" smtClean="0"/>
              <a:t>Oral Reports / </a:t>
            </a:r>
            <a:r>
              <a:rPr lang="en-US" dirty="0" smtClean="0">
                <a:hlinkClick r:id="rId3"/>
              </a:rPr>
              <a:t>Podcasts</a:t>
            </a:r>
            <a:endParaRPr lang="en-US" dirty="0" smtClean="0"/>
          </a:p>
          <a:p>
            <a:r>
              <a:rPr lang="en-US" dirty="0" smtClean="0"/>
              <a:t>Research papers -- ???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19200" y="268288"/>
            <a:ext cx="7010400" cy="5675312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/>
              <a:t>Remember </a:t>
            </a:r>
            <a:r>
              <a:rPr lang="en-US" sz="8000" dirty="0" smtClean="0">
                <a:hlinkClick r:id="rId2"/>
              </a:rPr>
              <a:t>Bloom’s Taxonomy?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85800" y="762001"/>
            <a:ext cx="7620000" cy="251459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3600" b="1" i="1" dirty="0" smtClean="0"/>
              <a:t>If a child can’t learn the way we teach, maybe we should teach the way they learn. </a:t>
            </a:r>
            <a:endParaRPr lang="en-US" sz="3600" b="1" dirty="0" smtClean="0"/>
          </a:p>
          <a:p>
            <a:pPr>
              <a:buNone/>
            </a:pPr>
            <a:r>
              <a:rPr lang="en-US" sz="3600" dirty="0" smtClean="0"/>
              <a:t>-Ignacio ‘Nacho’ Estrada</a:t>
            </a:r>
            <a:br>
              <a:rPr lang="en-US" sz="3600" dirty="0" smtClean="0"/>
            </a:br>
            <a:endParaRPr lang="en-US" sz="3600" dirty="0"/>
          </a:p>
        </p:txBody>
      </p:sp>
      <p:pic>
        <p:nvPicPr>
          <p:cNvPr id="1026" name="Picture 2" descr="C:\Users\mmelaugh\Desktop\shutterstock_3373292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124200"/>
            <a:ext cx="4612866" cy="3081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we better understand today’s students?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05000"/>
            <a:ext cx="7772400" cy="2163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Beloit College Mindset List 2015</a:t>
            </a:r>
          </a:p>
          <a:p>
            <a:pPr>
              <a:buNone/>
            </a:pPr>
            <a:r>
              <a:rPr lang="en-US" sz="3200" u="sng" dirty="0" smtClean="0">
                <a:hlinkClick r:id="rId2"/>
              </a:rPr>
              <a:t>http://www.beloit.edu/mindset/2015/</a:t>
            </a:r>
            <a:endParaRPr lang="en-US" sz="3200" dirty="0"/>
          </a:p>
        </p:txBody>
      </p:sp>
      <p:pic>
        <p:nvPicPr>
          <p:cNvPr id="5" name="Content Placeholder 4" descr="collge-students-on-campus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057400" y="3505200"/>
            <a:ext cx="4401851" cy="29139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5486400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The Machine is Us/</a:t>
            </a:r>
            <a:r>
              <a:rPr lang="en-US" sz="6000" dirty="0" err="1" smtClean="0"/>
              <a:t>ing</a:t>
            </a:r>
            <a:r>
              <a:rPr lang="en-US" sz="6000" dirty="0" smtClean="0"/>
              <a:t> </a:t>
            </a:r>
            <a:r>
              <a:rPr lang="en-US" sz="6000" dirty="0" smtClean="0"/>
              <a:t>Us</a:t>
            </a:r>
            <a:br>
              <a:rPr lang="en-US" sz="6000" dirty="0" smtClean="0"/>
            </a:br>
            <a:r>
              <a:rPr lang="en-US" sz="2400" dirty="0" smtClean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www.youtube.com/watch?v=NLlGopyXT_g</a:t>
            </a:r>
            <a:r>
              <a:rPr lang="en-US" sz="2400" dirty="0" smtClean="0"/>
              <a:t> </a:t>
            </a:r>
            <a:r>
              <a:rPr lang="en-US" sz="6000" dirty="0" smtClean="0"/>
              <a:t/>
            </a:r>
            <a:br>
              <a:rPr lang="en-US" sz="6000" dirty="0" smtClean="0"/>
            </a:b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5410200" cy="1399032"/>
          </a:xfrm>
        </p:spPr>
        <p:txBody>
          <a:bodyPr>
            <a:normAutofit/>
          </a:bodyPr>
          <a:lstStyle/>
          <a:p>
            <a:r>
              <a:rPr lang="en-US" sz="4800" dirty="0" smtClean="0"/>
              <a:t>Introductions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0" y="1371600"/>
            <a:ext cx="4876800" cy="5029200"/>
          </a:xfrm>
        </p:spPr>
        <p:txBody>
          <a:bodyPr>
            <a:normAutofit fontScale="77500" lnSpcReduction="20000"/>
          </a:bodyPr>
          <a:lstStyle/>
          <a:p>
            <a:r>
              <a:rPr lang="en-US" sz="4700" dirty="0" smtClean="0"/>
              <a:t>What school/subject/ grade do you teach? </a:t>
            </a:r>
          </a:p>
          <a:p>
            <a:r>
              <a:rPr lang="en-US" sz="4700" dirty="0" smtClean="0"/>
              <a:t>What are your goals for the class? </a:t>
            </a:r>
          </a:p>
          <a:p>
            <a:r>
              <a:rPr lang="en-US" sz="4700" dirty="0" smtClean="0">
                <a:hlinkClick r:id="rId2"/>
              </a:rPr>
              <a:t>Your comfort level with technology?</a:t>
            </a:r>
            <a:endParaRPr lang="en-US" sz="4700" dirty="0" smtClean="0"/>
          </a:p>
          <a:p>
            <a:r>
              <a:rPr lang="en-US" sz="4700" dirty="0" smtClean="0">
                <a:hlinkClick r:id="rId3"/>
              </a:rPr>
              <a:t>Here is the teacher version</a:t>
            </a:r>
            <a:endParaRPr lang="en-US" sz="4700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C:\Users\mmelaugh\Desktop\flickr-1350774613-orig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371600"/>
            <a:ext cx="3429000" cy="51455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282</TotalTime>
  <Words>241</Words>
  <Application>Microsoft Office PowerPoint</Application>
  <PresentationFormat>On-screen Show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Verve</vt:lpstr>
      <vt:lpstr>Digital Literacy</vt:lpstr>
      <vt:lpstr>What is Digital Literacy?</vt:lpstr>
      <vt:lpstr>  </vt:lpstr>
      <vt:lpstr>The world is changing</vt:lpstr>
      <vt:lpstr>Remember Bloom’s Taxonomy?</vt:lpstr>
      <vt:lpstr>  </vt:lpstr>
      <vt:lpstr>How can we better understand today’s students?</vt:lpstr>
      <vt:lpstr>The Machine is Us/ing Us http://www.youtube.com/watch?v=NLlGopyXT_g  </vt:lpstr>
      <vt:lpstr>Introductions</vt:lpstr>
      <vt:lpstr>How do you learn best?</vt:lpstr>
      <vt:lpstr>Works Cited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Literacy</dc:title>
  <dc:creator>mmelaugh</dc:creator>
  <cp:lastModifiedBy>mmelaugh</cp:lastModifiedBy>
  <cp:revision>41</cp:revision>
  <dcterms:created xsi:type="dcterms:W3CDTF">2011-09-15T12:03:44Z</dcterms:created>
  <dcterms:modified xsi:type="dcterms:W3CDTF">2012-01-30T00:28:01Z</dcterms:modified>
</cp:coreProperties>
</file>